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</p:sldIdLst>
  <p:sldSz cx="10080625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03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1122363"/>
            <a:ext cx="856853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078" y="3602038"/>
            <a:ext cx="756046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B713-D618-4B9B-A762-129BD889EBCE}" type="datetimeFigureOut">
              <a:rPr kumimoji="1" lang="ja-JP" altLang="en-US" smtClean="0"/>
              <a:t>2018/10/26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E8DA-2F21-4078-A652-C1D21D001B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643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B713-D618-4B9B-A762-129BD889EBCE}" type="datetimeFigureOut">
              <a:rPr kumimoji="1" lang="ja-JP" altLang="en-US" smtClean="0"/>
              <a:t>2018/10/26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E8DA-2F21-4078-A652-C1D21D001B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879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3948" y="365125"/>
            <a:ext cx="217363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3044" y="365125"/>
            <a:ext cx="6394896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B713-D618-4B9B-A762-129BD889EBCE}" type="datetimeFigureOut">
              <a:rPr kumimoji="1" lang="ja-JP" altLang="en-US" smtClean="0"/>
              <a:t>2018/10/26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E8DA-2F21-4078-A652-C1D21D001B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205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B713-D618-4B9B-A762-129BD889EBCE}" type="datetimeFigureOut">
              <a:rPr kumimoji="1" lang="ja-JP" altLang="en-US" smtClean="0"/>
              <a:t>2018/10/26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E8DA-2F21-4078-A652-C1D21D001B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014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793" y="1709740"/>
            <a:ext cx="869453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793" y="4589465"/>
            <a:ext cx="869453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B713-D618-4B9B-A762-129BD889EBCE}" type="datetimeFigureOut">
              <a:rPr kumimoji="1" lang="ja-JP" altLang="en-US" smtClean="0"/>
              <a:t>2018/10/26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E8DA-2F21-4078-A652-C1D21D001B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051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3043" y="1825625"/>
            <a:ext cx="4284266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3316" y="1825625"/>
            <a:ext cx="4284266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B713-D618-4B9B-A762-129BD889EBCE}" type="datetimeFigureOut">
              <a:rPr kumimoji="1" lang="ja-JP" altLang="en-US" smtClean="0"/>
              <a:t>2018/10/26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E8DA-2F21-4078-A652-C1D21D001B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081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365127"/>
            <a:ext cx="8694539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4357" y="1681163"/>
            <a:ext cx="42645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57" y="2505075"/>
            <a:ext cx="4264576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317" y="1681163"/>
            <a:ext cx="428557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317" y="2505075"/>
            <a:ext cx="4285579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B713-D618-4B9B-A762-129BD889EBCE}" type="datetimeFigureOut">
              <a:rPr kumimoji="1" lang="ja-JP" altLang="en-US" smtClean="0"/>
              <a:t>2018/10/26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E8DA-2F21-4078-A652-C1D21D001B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787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B713-D618-4B9B-A762-129BD889EBCE}" type="datetimeFigureOut">
              <a:rPr kumimoji="1" lang="ja-JP" altLang="en-US" smtClean="0"/>
              <a:t>2018/10/26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E8DA-2F21-4078-A652-C1D21D001B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9442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B713-D618-4B9B-A762-129BD889EBCE}" type="datetimeFigureOut">
              <a:rPr kumimoji="1" lang="ja-JP" altLang="en-US" smtClean="0"/>
              <a:t>2018/10/26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E8DA-2F21-4078-A652-C1D21D001B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109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457200"/>
            <a:ext cx="3251264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579" y="987427"/>
            <a:ext cx="5103316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6" y="2057400"/>
            <a:ext cx="325126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B713-D618-4B9B-A762-129BD889EBCE}" type="datetimeFigureOut">
              <a:rPr kumimoji="1" lang="ja-JP" altLang="en-US" smtClean="0"/>
              <a:t>2018/10/26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E8DA-2F21-4078-A652-C1D21D001B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99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457200"/>
            <a:ext cx="3251264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85579" y="987427"/>
            <a:ext cx="5103316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6" y="2057400"/>
            <a:ext cx="325126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B713-D618-4B9B-A762-129BD889EBCE}" type="datetimeFigureOut">
              <a:rPr kumimoji="1" lang="ja-JP" altLang="en-US" smtClean="0"/>
              <a:t>2018/10/26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E8DA-2F21-4078-A652-C1D21D001B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1255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3043" y="365127"/>
            <a:ext cx="869453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043" y="1825625"/>
            <a:ext cx="869453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043" y="6356352"/>
            <a:ext cx="22681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CB713-D618-4B9B-A762-129BD889EBCE}" type="datetimeFigureOut">
              <a:rPr kumimoji="1" lang="ja-JP" altLang="en-US" smtClean="0"/>
              <a:t>2018/10/26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9207" y="6356352"/>
            <a:ext cx="34022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19441" y="6356352"/>
            <a:ext cx="22681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CE8DA-2F21-4078-A652-C1D21D001B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37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円形吹き出し 6"/>
          <p:cNvSpPr/>
          <p:nvPr/>
        </p:nvSpPr>
        <p:spPr>
          <a:xfrm>
            <a:off x="1993900" y="98277"/>
            <a:ext cx="6921500" cy="1121313"/>
          </a:xfrm>
          <a:prstGeom prst="wedgeEllipseCallout">
            <a:avLst>
              <a:gd name="adj1" fmla="val -61909"/>
              <a:gd name="adj2" fmla="val -2849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b="1" dirty="0"/>
              <a:t>　　　　</a:t>
            </a:r>
            <a:r>
              <a:rPr lang="ja-JP" altLang="en-US" sz="3200" dirty="0" smtClean="0">
                <a:solidFill>
                  <a:srgbClr val="FF0000"/>
                </a:solidFill>
              </a:rPr>
              <a:t>公開講座のお知らせ！</a:t>
            </a:r>
            <a:endParaRPr lang="en-US" altLang="ja-JP" sz="32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772734"/>
            <a:ext cx="10080628" cy="6085267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02917">
            <a:off x="523065" y="184561"/>
            <a:ext cx="1062401" cy="732902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1565293" y="1683062"/>
            <a:ext cx="7225283" cy="28874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100" b="1" dirty="0"/>
              <a:t> 　　　</a:t>
            </a:r>
            <a:endParaRPr lang="en-US" altLang="ja-JP" sz="2100" b="1" dirty="0"/>
          </a:p>
          <a:p>
            <a:endParaRPr lang="en-US" altLang="ja-JP" b="1" dirty="0">
              <a:solidFill>
                <a:srgbClr val="FF0000"/>
              </a:solidFill>
            </a:endParaRPr>
          </a:p>
          <a:p>
            <a:endParaRPr lang="en-US" altLang="ja-JP" sz="2000" b="1" dirty="0">
              <a:solidFill>
                <a:srgbClr val="FF0000"/>
              </a:solidFill>
            </a:endParaRPr>
          </a:p>
          <a:p>
            <a:r>
              <a:rPr lang="ja-JP" altLang="en-US" sz="2100" b="1" dirty="0"/>
              <a:t>　　　　</a:t>
            </a:r>
            <a:endParaRPr lang="en-US" altLang="ja-JP" sz="2100" b="1" dirty="0" smtClean="0"/>
          </a:p>
          <a:p>
            <a:r>
              <a:rPr lang="ja-JP" altLang="en-US" sz="2400" b="1" dirty="0" smtClean="0"/>
              <a:t>認定看護管理者教育・ファーストレベル教育課程より</a:t>
            </a:r>
            <a:endParaRPr lang="en-US" altLang="ja-JP" sz="2400" b="1" dirty="0" smtClean="0"/>
          </a:p>
          <a:p>
            <a:r>
              <a:rPr lang="ja-JP" altLang="en-US" sz="2100" b="1" dirty="0"/>
              <a:t>　</a:t>
            </a:r>
            <a:r>
              <a:rPr lang="ja-JP" altLang="en-US" sz="2100" b="1" dirty="0" smtClean="0"/>
              <a:t>　　　</a:t>
            </a:r>
            <a:endParaRPr lang="en-US" altLang="ja-JP" sz="2100" b="1" dirty="0" smtClean="0"/>
          </a:p>
          <a:p>
            <a:r>
              <a:rPr lang="ja-JP" altLang="en-US" sz="2800" b="1" dirty="0" smtClean="0">
                <a:latin typeface="+mn-ea"/>
              </a:rPr>
              <a:t>看護実践における倫理（</a:t>
            </a:r>
            <a:r>
              <a:rPr lang="en-US" altLang="ja-JP" sz="2800" b="1" dirty="0" smtClean="0">
                <a:latin typeface="+mn-ea"/>
              </a:rPr>
              <a:t>6</a:t>
            </a:r>
            <a:r>
              <a:rPr lang="ja-JP" altLang="en-US" sz="2800" b="1" dirty="0" smtClean="0">
                <a:latin typeface="+mn-ea"/>
              </a:rPr>
              <a:t>時間）</a:t>
            </a:r>
            <a:endParaRPr lang="en-US" altLang="ja-JP" sz="2800" b="1" dirty="0" smtClean="0">
              <a:latin typeface="+mn-ea"/>
            </a:endParaRPr>
          </a:p>
          <a:p>
            <a:r>
              <a:rPr lang="ja-JP" altLang="en-US" sz="2400" b="1" dirty="0" smtClean="0">
                <a:latin typeface="+mn-ea"/>
              </a:rPr>
              <a:t>　　　　講師：</a:t>
            </a:r>
            <a:r>
              <a:rPr lang="zh-CN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千葉大学大学院　看護</a:t>
            </a:r>
            <a:r>
              <a:rPr lang="zh-CN" altLang="en-US" sz="2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学部</a:t>
            </a:r>
            <a:r>
              <a:rPr lang="ja-JP" altLang="en-US" sz="2400" b="1" dirty="0" smtClean="0">
                <a:latin typeface="+mn-ea"/>
              </a:rPr>
              <a:t>　手島恵先生</a:t>
            </a:r>
            <a:endParaRPr lang="en-US" altLang="ja-JP" sz="2400" b="1" dirty="0">
              <a:latin typeface="+mn-ea"/>
            </a:endParaRPr>
          </a:p>
          <a:p>
            <a:r>
              <a:rPr lang="ja-JP" altLang="en-US" sz="2400" b="1" dirty="0"/>
              <a:t> 　</a:t>
            </a:r>
            <a:endParaRPr lang="en-US" altLang="ja-JP" sz="2400" b="1" dirty="0"/>
          </a:p>
        </p:txBody>
      </p:sp>
      <p:sp>
        <p:nvSpPr>
          <p:cNvPr id="9" name="正方形/長方形 8"/>
          <p:cNvSpPr/>
          <p:nvPr/>
        </p:nvSpPr>
        <p:spPr>
          <a:xfrm>
            <a:off x="1376274" y="3082974"/>
            <a:ext cx="6928834" cy="237678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b="1" dirty="0"/>
              <a:t>　</a:t>
            </a:r>
            <a:r>
              <a:rPr lang="ja-JP" altLang="en-US" b="1" dirty="0" smtClean="0"/>
              <a:t>　</a:t>
            </a:r>
            <a:r>
              <a:rPr lang="ja-JP" altLang="en-US" sz="1400" b="1" dirty="0" smtClean="0">
                <a:latin typeface="+mn-ea"/>
              </a:rPr>
              <a:t>  </a:t>
            </a:r>
            <a:r>
              <a:rPr lang="ja-JP" altLang="en-US" sz="1400" b="1" dirty="0" smtClean="0">
                <a:latin typeface="+mn-ea"/>
              </a:rPr>
              <a:t>１</a:t>
            </a:r>
            <a:r>
              <a:rPr lang="ja-JP" altLang="en-US" sz="1400" b="1" dirty="0">
                <a:latin typeface="+mn-ea"/>
              </a:rPr>
              <a:t>．対象　</a:t>
            </a:r>
            <a:endParaRPr lang="en-US" altLang="ja-JP" sz="1400" b="1" dirty="0">
              <a:latin typeface="+mn-ea"/>
            </a:endParaRPr>
          </a:p>
          <a:p>
            <a:r>
              <a:rPr lang="en-US" altLang="ja-JP" sz="1400" b="1" dirty="0">
                <a:latin typeface="+mn-ea"/>
              </a:rPr>
              <a:t>              </a:t>
            </a:r>
            <a:r>
              <a:rPr lang="ja-JP" altLang="en-US" sz="1400" b="1" dirty="0" smtClean="0">
                <a:latin typeface="+mn-ea"/>
              </a:rPr>
              <a:t>ファーストレベル修了以上、または施設内教育担当者等</a:t>
            </a:r>
            <a:endParaRPr lang="en-US" altLang="ja-JP" sz="1400" b="1" dirty="0">
              <a:latin typeface="+mn-ea"/>
            </a:endParaRPr>
          </a:p>
          <a:p>
            <a:r>
              <a:rPr lang="ja-JP" altLang="en-US" sz="1400" b="1" dirty="0">
                <a:latin typeface="+mn-ea"/>
              </a:rPr>
              <a:t>       ２．日時</a:t>
            </a:r>
            <a:endParaRPr lang="en-US" altLang="ja-JP" sz="1400" b="1" dirty="0">
              <a:latin typeface="+mn-ea"/>
            </a:endParaRPr>
          </a:p>
          <a:p>
            <a:r>
              <a:rPr lang="en-US" altLang="ja-JP" sz="1400" b="1" dirty="0">
                <a:latin typeface="+mn-ea"/>
              </a:rPr>
              <a:t>               </a:t>
            </a:r>
            <a:r>
              <a:rPr lang="ja-JP" altLang="en-US" sz="1400" b="1" dirty="0" smtClean="0">
                <a:latin typeface="+mn-ea"/>
              </a:rPr>
              <a:t>平成３０年１１月２６日（月）　</a:t>
            </a:r>
            <a:r>
              <a:rPr lang="en-US" altLang="ja-JP" sz="1400" b="1" dirty="0" smtClean="0">
                <a:latin typeface="+mn-ea"/>
              </a:rPr>
              <a:t>9:30</a:t>
            </a:r>
            <a:r>
              <a:rPr lang="ja-JP" altLang="en-US" sz="1400" b="1" dirty="0" smtClean="0">
                <a:latin typeface="+mn-ea"/>
              </a:rPr>
              <a:t>～</a:t>
            </a:r>
            <a:r>
              <a:rPr lang="en-US" altLang="ja-JP" sz="1400" b="1" dirty="0" smtClean="0">
                <a:latin typeface="+mn-ea"/>
              </a:rPr>
              <a:t>16</a:t>
            </a:r>
            <a:r>
              <a:rPr lang="en-US" altLang="ja-JP" sz="1400" b="1" dirty="0" smtClean="0">
                <a:latin typeface="+mn-ea"/>
              </a:rPr>
              <a:t>:30</a:t>
            </a:r>
            <a:endParaRPr lang="en-US" altLang="ja-JP" sz="1400" b="1" dirty="0">
              <a:latin typeface="+mn-ea"/>
            </a:endParaRPr>
          </a:p>
          <a:p>
            <a:r>
              <a:rPr lang="ja-JP" altLang="en-US" sz="1400" b="1" dirty="0">
                <a:latin typeface="+mn-ea"/>
              </a:rPr>
              <a:t>　   </a:t>
            </a:r>
            <a:r>
              <a:rPr lang="ja-JP" altLang="en-US" sz="1400" b="1" dirty="0" smtClean="0">
                <a:latin typeface="+mn-ea"/>
              </a:rPr>
              <a:t>  </a:t>
            </a:r>
            <a:r>
              <a:rPr lang="ja-JP" altLang="en-US" sz="1400" b="1" dirty="0">
                <a:latin typeface="+mn-ea"/>
              </a:rPr>
              <a:t>３．場所</a:t>
            </a:r>
            <a:endParaRPr lang="en-US" altLang="ja-JP" sz="1400" b="1" dirty="0">
              <a:latin typeface="+mn-ea"/>
            </a:endParaRPr>
          </a:p>
          <a:p>
            <a:r>
              <a:rPr lang="ja-JP" altLang="en-US" sz="1400" b="1" dirty="0">
                <a:latin typeface="+mn-ea"/>
              </a:rPr>
              <a:t>　　　　 　</a:t>
            </a:r>
            <a:r>
              <a:rPr lang="ja-JP" altLang="en-US" sz="1400" b="1" dirty="0" smtClean="0">
                <a:latin typeface="+mn-ea"/>
              </a:rPr>
              <a:t>   徳島県</a:t>
            </a:r>
            <a:r>
              <a:rPr lang="ja-JP" altLang="en-US" sz="1400" b="1" dirty="0">
                <a:latin typeface="+mn-ea"/>
              </a:rPr>
              <a:t>看護</a:t>
            </a:r>
            <a:r>
              <a:rPr lang="ja-JP" altLang="en-US" sz="1400" b="1" dirty="0" smtClean="0">
                <a:latin typeface="+mn-ea"/>
              </a:rPr>
              <a:t>協会</a:t>
            </a:r>
            <a:endParaRPr lang="en-US" altLang="ja-JP" sz="1400" b="1" dirty="0">
              <a:latin typeface="+mn-ea"/>
            </a:endParaRPr>
          </a:p>
          <a:p>
            <a:r>
              <a:rPr lang="ja-JP" altLang="en-US" sz="1400" b="1" dirty="0">
                <a:latin typeface="+mn-ea"/>
              </a:rPr>
              <a:t>       ４．受講料</a:t>
            </a:r>
            <a:endParaRPr lang="en-US" altLang="ja-JP" sz="1400" b="1" dirty="0">
              <a:latin typeface="+mn-ea"/>
            </a:endParaRPr>
          </a:p>
          <a:p>
            <a:r>
              <a:rPr lang="ja-JP" altLang="en-US" sz="1400" b="1" dirty="0" smtClean="0">
                <a:latin typeface="+mn-ea"/>
              </a:rPr>
              <a:t>              会員</a:t>
            </a:r>
            <a:r>
              <a:rPr lang="en-US" altLang="ja-JP" sz="1400" b="1" dirty="0" smtClean="0">
                <a:latin typeface="+mn-ea"/>
              </a:rPr>
              <a:t>3,000</a:t>
            </a:r>
            <a:r>
              <a:rPr lang="ja-JP" altLang="en-US" sz="1400" b="1" dirty="0" smtClean="0">
                <a:latin typeface="+mn-ea"/>
              </a:rPr>
              <a:t>円非会員</a:t>
            </a:r>
            <a:r>
              <a:rPr lang="en-US" altLang="ja-JP" sz="1400" b="1" dirty="0" smtClean="0">
                <a:latin typeface="+mn-ea"/>
              </a:rPr>
              <a:t>10,000</a:t>
            </a:r>
            <a:r>
              <a:rPr lang="ja-JP" altLang="en-US" sz="1400" b="1" dirty="0" smtClean="0">
                <a:latin typeface="+mn-ea"/>
              </a:rPr>
              <a:t>円</a:t>
            </a:r>
            <a:endParaRPr lang="en-US" altLang="ja-JP" sz="1400" b="1" dirty="0" smtClean="0">
              <a:latin typeface="+mn-ea"/>
            </a:endParaRPr>
          </a:p>
          <a:p>
            <a:r>
              <a:rPr lang="en-US" altLang="ja-JP" sz="1400" b="1" dirty="0">
                <a:latin typeface="+mn-ea"/>
              </a:rPr>
              <a:t> </a:t>
            </a:r>
            <a:r>
              <a:rPr lang="en-US" altLang="ja-JP" sz="1400" b="1" dirty="0" smtClean="0">
                <a:latin typeface="+mn-ea"/>
              </a:rPr>
              <a:t>       </a:t>
            </a:r>
            <a:r>
              <a:rPr lang="ja-JP" altLang="en-US" sz="1400" b="1" dirty="0" smtClean="0">
                <a:latin typeface="+mn-ea"/>
              </a:rPr>
              <a:t>５</a:t>
            </a:r>
            <a:r>
              <a:rPr lang="en-US" altLang="ja-JP" sz="1400" b="1" dirty="0" smtClean="0">
                <a:latin typeface="+mn-ea"/>
              </a:rPr>
              <a:t>.</a:t>
            </a:r>
            <a:r>
              <a:rPr lang="ja-JP" altLang="en-US" sz="1400" b="1" dirty="0" smtClean="0">
                <a:latin typeface="+mn-ea"/>
              </a:rPr>
              <a:t>申し込み方法等</a:t>
            </a:r>
            <a:endParaRPr lang="en-US" altLang="ja-JP" sz="1400" b="1" dirty="0" smtClean="0">
              <a:latin typeface="+mn-ea"/>
            </a:endParaRPr>
          </a:p>
          <a:p>
            <a:r>
              <a:rPr lang="ja-JP" altLang="en-US" sz="1400" b="1" dirty="0">
                <a:latin typeface="+mn-ea"/>
              </a:rPr>
              <a:t>　</a:t>
            </a:r>
            <a:r>
              <a:rPr lang="ja-JP" altLang="en-US" sz="1400" b="1" dirty="0" smtClean="0">
                <a:latin typeface="+mn-ea"/>
              </a:rPr>
              <a:t>　　　　　研修会申込書でＦＡＸで申し込み</a:t>
            </a:r>
            <a:r>
              <a:rPr lang="ja-JP" altLang="en-US" sz="1400" b="1" dirty="0" smtClean="0">
                <a:latin typeface="+mn-ea"/>
              </a:rPr>
              <a:t>。</a:t>
            </a:r>
            <a:r>
              <a:rPr lang="en-US" altLang="ja-JP" sz="1400" b="1" dirty="0" smtClean="0">
                <a:latin typeface="+mn-ea"/>
              </a:rPr>
              <a:t>11</a:t>
            </a:r>
            <a:r>
              <a:rPr lang="ja-JP" altLang="en-US" sz="1400" b="1" dirty="0" smtClean="0">
                <a:latin typeface="+mn-ea"/>
              </a:rPr>
              <a:t>月１９日</a:t>
            </a:r>
            <a:r>
              <a:rPr lang="ja-JP" altLang="en-US" sz="1400" b="1" dirty="0" smtClean="0">
                <a:latin typeface="+mn-ea"/>
              </a:rPr>
              <a:t>（月</a:t>
            </a:r>
            <a:r>
              <a:rPr lang="ja-JP" altLang="en-US" sz="1400" b="1" dirty="0" smtClean="0">
                <a:latin typeface="+mn-ea"/>
              </a:rPr>
              <a:t>）まで</a:t>
            </a:r>
            <a:r>
              <a:rPr lang="ja-JP" altLang="en-US" sz="1400" b="1" dirty="0" smtClean="0">
                <a:latin typeface="+mn-ea"/>
              </a:rPr>
              <a:t>。受講決定はありません。</a:t>
            </a:r>
            <a:endParaRPr lang="en-US" altLang="ja-JP" sz="1400" b="1" dirty="0" smtClean="0">
              <a:latin typeface="+mn-ea"/>
            </a:endParaRPr>
          </a:p>
          <a:p>
            <a:r>
              <a:rPr lang="ja-JP" altLang="en-US" sz="1400" b="1" dirty="0">
                <a:latin typeface="+mn-ea"/>
              </a:rPr>
              <a:t>　</a:t>
            </a:r>
            <a:r>
              <a:rPr lang="ja-JP" altLang="en-US" sz="1400" b="1" dirty="0" smtClean="0">
                <a:latin typeface="+mn-ea"/>
              </a:rPr>
              <a:t>　　　　　受講料は研修日１週間前までにお振込みください。（前納厳守）</a:t>
            </a:r>
            <a:r>
              <a:rPr lang="ja-JP" altLang="en-US" sz="1400" b="1" dirty="0">
                <a:latin typeface="+mn-ea"/>
              </a:rPr>
              <a:t>　</a:t>
            </a:r>
            <a:r>
              <a:rPr lang="ja-JP" altLang="en-US" sz="1200" b="1" dirty="0" smtClean="0"/>
              <a:t>　　</a:t>
            </a:r>
            <a:endParaRPr lang="en-US" altLang="ja-JP" sz="1200" b="1" dirty="0"/>
          </a:p>
        </p:txBody>
      </p:sp>
      <p:sp>
        <p:nvSpPr>
          <p:cNvPr id="10" name="正方形/長方形 9"/>
          <p:cNvSpPr/>
          <p:nvPr/>
        </p:nvSpPr>
        <p:spPr>
          <a:xfrm>
            <a:off x="7658100" y="3855584"/>
            <a:ext cx="1629121" cy="968061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350" dirty="0" smtClean="0"/>
              <a:t>※</a:t>
            </a:r>
            <a:r>
              <a:rPr lang="ja-JP" altLang="en-US" sz="1350" dirty="0"/>
              <a:t>駐車場はヤマダ電機</a:t>
            </a:r>
            <a:r>
              <a:rPr lang="ja-JP" altLang="en-US" sz="1350" b="1" dirty="0"/>
              <a:t>立体駐車場</a:t>
            </a:r>
            <a:r>
              <a:rPr lang="ja-JP" altLang="en-US" sz="1350" dirty="0"/>
              <a:t>になります</a:t>
            </a:r>
            <a:endParaRPr lang="en-US" altLang="ja-JP" sz="1350" dirty="0"/>
          </a:p>
        </p:txBody>
      </p:sp>
      <p:sp>
        <p:nvSpPr>
          <p:cNvPr id="11" name="正方形/長方形 10"/>
          <p:cNvSpPr/>
          <p:nvPr/>
        </p:nvSpPr>
        <p:spPr>
          <a:xfrm>
            <a:off x="2696359" y="5670400"/>
            <a:ext cx="4288665" cy="26339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rgbClr val="FF0000"/>
                </a:solidFill>
              </a:rPr>
              <a:t>多くの方の参加をお待ちしています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algn="ctr"/>
            <a:r>
              <a:rPr lang="ja-JP" altLang="en-US" sz="1600" b="1" dirty="0" smtClean="0">
                <a:solidFill>
                  <a:srgbClr val="002060"/>
                </a:solidFill>
              </a:rPr>
              <a:t>平成３０年度</a:t>
            </a:r>
            <a:r>
              <a:rPr lang="ja-JP" altLang="en-US" sz="1600" b="1" dirty="0">
                <a:solidFill>
                  <a:srgbClr val="002060"/>
                </a:solidFill>
              </a:rPr>
              <a:t>　公益社団法人　徳島県看護協会</a:t>
            </a:r>
            <a:endParaRPr lang="ja-JP" altLang="en-US" sz="1600" dirty="0">
              <a:solidFill>
                <a:srgbClr val="002060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964147" y="2744420"/>
            <a:ext cx="819096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 smtClean="0"/>
              <a:t>　</a:t>
            </a:r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169152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484</TotalTime>
  <Words>21</Words>
  <Application>Microsoft Office PowerPoint</Application>
  <PresentationFormat>ユーザー設定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中上　昌代</dc:creator>
  <cp:lastModifiedBy>TNA3_1</cp:lastModifiedBy>
  <cp:revision>47</cp:revision>
  <cp:lastPrinted>2018-10-26T01:12:40Z</cp:lastPrinted>
  <dcterms:created xsi:type="dcterms:W3CDTF">2017-04-10T05:27:23Z</dcterms:created>
  <dcterms:modified xsi:type="dcterms:W3CDTF">2018-10-26T01:22:21Z</dcterms:modified>
</cp:coreProperties>
</file>