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7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6A1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1218" y="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5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3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7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0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4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0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5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25493">
            <a:off x="54484" y="9892515"/>
            <a:ext cx="2030839" cy="12755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2409">
            <a:off x="4123189" y="1179395"/>
            <a:ext cx="2231540" cy="2606178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249667" y="5395383"/>
            <a:ext cx="3156812" cy="4115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4217" y="8461058"/>
            <a:ext cx="6271592" cy="208531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endParaRPr lang="en-US" altLang="ja-JP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ja-JP" altLang="en-US" sz="1463" dirty="0"/>
              <a:t>　</a:t>
            </a:r>
            <a:r>
              <a:rPr lang="ja-JP" altLang="en-US" sz="1463" dirty="0" smtClean="0"/>
              <a:t>　　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「人生のハッピーエンドを迎えるために」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～できれば</a:t>
            </a:r>
            <a:r>
              <a:rPr lang="ja-JP" altLang="en-US" sz="20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自宅で最期まで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kern="1000" dirty="0"/>
              <a:t>　</a:t>
            </a:r>
            <a:r>
              <a:rPr lang="ja-JP" altLang="en-US" sz="1463" dirty="0"/>
              <a:t>　　　　　　</a:t>
            </a:r>
            <a:r>
              <a:rPr lang="ja-JP" altLang="en-US" sz="1463" dirty="0" smtClean="0"/>
              <a:t>　　　　</a:t>
            </a:r>
            <a:endParaRPr lang="en-US" altLang="ja-JP" sz="1463" dirty="0" smtClean="0"/>
          </a:p>
          <a:p>
            <a:r>
              <a:rPr lang="ja-JP" altLang="en-US" sz="1463" dirty="0"/>
              <a:t>　</a:t>
            </a:r>
            <a:r>
              <a:rPr lang="ja-JP" altLang="en-US" sz="1463" dirty="0" smtClean="0"/>
              <a:t>　　　　　　　　講師：医療法人 昭和の杜　木下ファミリークリニック</a:t>
            </a:r>
            <a:r>
              <a:rPr lang="ja-JP" altLang="en-US" sz="1463" dirty="0"/>
              <a:t>　</a:t>
            </a:r>
            <a:endParaRPr lang="en-US" altLang="ja-JP" sz="1463" dirty="0" smtClean="0"/>
          </a:p>
          <a:p>
            <a:r>
              <a:rPr lang="ja-JP" altLang="en-US" sz="1463" dirty="0" smtClean="0"/>
              <a:t>　　　　　　　　　　　　　　　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院長　木下　英孝　氏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63" dirty="0"/>
              <a:t>　　　　　　　　　　　　　　　　　　</a:t>
            </a:r>
            <a:r>
              <a:rPr lang="ja-JP" altLang="en-US" sz="1463" dirty="0" smtClean="0"/>
              <a:t>　　　　　　　</a:t>
            </a:r>
            <a:r>
              <a:rPr lang="ja-JP" altLang="en-US" sz="1463" dirty="0"/>
              <a:t>　</a:t>
            </a:r>
            <a:r>
              <a:rPr lang="ja-JP" altLang="en-US" sz="1463" dirty="0" smtClean="0"/>
              <a:t>　　　　　　　　　　　　　　　</a:t>
            </a:r>
            <a:r>
              <a:rPr lang="ja-JP" altLang="en-US" sz="1625" b="1" dirty="0"/>
              <a:t>　</a:t>
            </a:r>
            <a:r>
              <a:rPr lang="ja-JP" altLang="en-US" sz="1625" b="1" dirty="0" smtClean="0"/>
              <a:t>　　　　　</a:t>
            </a:r>
            <a:r>
              <a:rPr lang="ja-JP" altLang="en-US" sz="1625" b="1" dirty="0"/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3198" y="1562284"/>
            <a:ext cx="608342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訪問看護全県展開応援事業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フォーラム２０１８</a:t>
            </a:r>
            <a:r>
              <a:rPr kumimoji="1"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勝浦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フローチャート: 代替処理 3"/>
          <p:cNvSpPr/>
          <p:nvPr/>
        </p:nvSpPr>
        <p:spPr>
          <a:xfrm>
            <a:off x="5025050" y="4726062"/>
            <a:ext cx="1431569" cy="11216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参加費</a:t>
            </a:r>
            <a:endParaRPr kumimoji="1" lang="en-US" altLang="ja-JP" sz="280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2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無料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499" y="985218"/>
            <a:ext cx="5027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徳島県地域医療介護総合確保基金事業</a:t>
            </a:r>
            <a:endParaRPr kumimoji="1" lang="en-US" altLang="ja-JP" sz="12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07047" y="2758748"/>
            <a:ext cx="681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0036A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～地域で暮らし続けたい　</a:t>
            </a:r>
            <a:r>
              <a:rPr lang="ja-JP" altLang="en-US" sz="1400" b="1" dirty="0" smtClean="0">
                <a:solidFill>
                  <a:srgbClr val="0036A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人のために</a:t>
            </a:r>
            <a:endParaRPr lang="en-US" altLang="ja-JP" sz="1400" b="1" dirty="0" smtClean="0">
              <a:solidFill>
                <a:srgbClr val="0036A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rgbClr val="0036A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みんなができること～</a:t>
            </a:r>
            <a:endParaRPr lang="ja-JP" altLang="en-US" sz="2400" b="1" dirty="0">
              <a:solidFill>
                <a:srgbClr val="0036A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5980" y="3728199"/>
            <a:ext cx="5217791" cy="1281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日時：</a:t>
            </a:r>
            <a:r>
              <a:rPr lang="ja-JP" altLang="en-US" sz="1600" b="1" dirty="0" smtClean="0"/>
              <a:t>平成３０年</a:t>
            </a:r>
            <a:r>
              <a:rPr lang="ja-JP" altLang="en-US" sz="3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１１</a:t>
            </a:r>
            <a:r>
              <a:rPr lang="ja-JP" altLang="en-US" sz="1463" b="1" dirty="0" smtClean="0"/>
              <a:t>月</a:t>
            </a:r>
            <a:r>
              <a:rPr lang="ja-JP" altLang="en-US" sz="3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２４</a:t>
            </a:r>
            <a:r>
              <a:rPr lang="ja-JP" altLang="en-US" sz="1463" b="1" dirty="0" smtClean="0"/>
              <a:t>日</a:t>
            </a:r>
            <a:r>
              <a:rPr lang="ja-JP" altLang="en-US" sz="1463" b="1" dirty="0"/>
              <a:t>（土</a:t>
            </a:r>
            <a:r>
              <a:rPr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 </a:t>
            </a:r>
            <a:r>
              <a:rPr lang="ja-JP" altLang="en-US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１３：３０～１５：３０</a:t>
            </a:r>
            <a:endParaRPr lang="en-US" altLang="ja-JP" sz="1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463" b="1" dirty="0"/>
              <a:t>         </a:t>
            </a:r>
            <a:r>
              <a:rPr lang="en-US" altLang="ja-JP" sz="1463" b="1" dirty="0" smtClean="0"/>
              <a:t> </a:t>
            </a:r>
            <a:r>
              <a:rPr lang="ja-JP" altLang="en-US" sz="1463" b="1" dirty="0" smtClean="0"/>
              <a:t>　　　　　　　　　　　　　　　　　　　　　　　　　</a:t>
            </a:r>
            <a:r>
              <a:rPr lang="ja-JP" altLang="en-US" sz="1200" b="1" dirty="0" smtClean="0"/>
              <a:t>１３：００～</a:t>
            </a:r>
            <a:r>
              <a:rPr lang="ja-JP" altLang="en-US" sz="1200" b="1" dirty="0"/>
              <a:t>会場受付</a:t>
            </a:r>
            <a:endParaRPr lang="en-US" altLang="ja-JP" sz="1200" b="1" dirty="0"/>
          </a:p>
          <a:p>
            <a:r>
              <a:rPr lang="ja-JP" altLang="en-US" sz="1600" b="1" dirty="0"/>
              <a:t>場所</a:t>
            </a:r>
            <a:r>
              <a:rPr lang="ja-JP" altLang="en-US" sz="1600" dirty="0" smtClean="0"/>
              <a:t>：勝浦町住民福祉センター　３階ホール</a:t>
            </a:r>
            <a:r>
              <a:rPr lang="ja-JP" altLang="en-US" sz="1463" dirty="0"/>
              <a:t>　　　</a:t>
            </a:r>
            <a:endParaRPr lang="en-US" altLang="ja-JP" sz="1463" dirty="0" smtClean="0"/>
          </a:p>
          <a:p>
            <a:r>
              <a:rPr lang="ja-JP" altLang="en-US" sz="1463" dirty="0"/>
              <a:t>　</a:t>
            </a:r>
            <a:r>
              <a:rPr lang="ja-JP" altLang="en-US" sz="1463" dirty="0" smtClean="0"/>
              <a:t>　　　　（</a:t>
            </a:r>
            <a:r>
              <a:rPr lang="ja-JP" altLang="en-US" sz="1400" dirty="0" smtClean="0"/>
              <a:t>勝浦郡勝浦町大字久国字久保田３－１）</a:t>
            </a:r>
            <a:r>
              <a:rPr lang="ja-JP" altLang="en-US" sz="1400" dirty="0"/>
              <a:t>　</a:t>
            </a:r>
            <a:r>
              <a:rPr lang="ja-JP" altLang="en-US" sz="1463" dirty="0"/>
              <a:t>　　　</a:t>
            </a:r>
            <a:endParaRPr lang="en-US" altLang="ja-JP" sz="1463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2730" y="5510047"/>
            <a:ext cx="6073079" cy="34022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500"/>
              </a:lnSpc>
              <a:spcAft>
                <a:spcPts val="600"/>
              </a:spcAft>
            </a:pP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「こんなことができる　勝浦地域で」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63" b="1" dirty="0" smtClean="0"/>
              <a:t>　　　発言者</a:t>
            </a:r>
            <a:endParaRPr lang="en-US" altLang="ja-JP" sz="1463" b="1" dirty="0" smtClean="0"/>
          </a:p>
          <a:p>
            <a:r>
              <a:rPr lang="ja-JP" altLang="en-US" sz="1463" dirty="0" smtClean="0"/>
              <a:t>　　　　◆　「勝浦町の在宅医療における薬剤師の役割について」</a:t>
            </a:r>
            <a:endParaRPr lang="en-US" altLang="ja-JP" sz="1463" dirty="0" smtClean="0"/>
          </a:p>
          <a:p>
            <a:r>
              <a:rPr lang="ja-JP" altLang="en-US" sz="1463" dirty="0" smtClean="0"/>
              <a:t>　　　　　　　　</a:t>
            </a:r>
            <a:r>
              <a:rPr lang="ja-JP" altLang="en-US" sz="1463" b="1" dirty="0" smtClean="0"/>
              <a:t>国民健康保険 勝浦病院</a:t>
            </a:r>
            <a:endParaRPr lang="en-US" altLang="ja-JP" sz="1463" b="1" dirty="0" smtClean="0"/>
          </a:p>
          <a:p>
            <a:r>
              <a:rPr lang="ja-JP" altLang="en-US" sz="1463" b="1" dirty="0" smtClean="0"/>
              <a:t>　　　　　　　　　　　主任薬剤師　　正瑞　嘉久　氏</a:t>
            </a:r>
            <a:endParaRPr lang="en-US" altLang="ja-JP" sz="1463" b="1" dirty="0"/>
          </a:p>
          <a:p>
            <a:r>
              <a:rPr lang="ja-JP" altLang="en-US" sz="1463" dirty="0"/>
              <a:t>　</a:t>
            </a:r>
            <a:r>
              <a:rPr lang="ja-JP" altLang="en-US" sz="1463" dirty="0" smtClean="0"/>
              <a:t>　　　　◆　「訪問看護ってどんなん</a:t>
            </a:r>
            <a:r>
              <a:rPr lang="ja-JP" altLang="en-US" sz="1463" dirty="0" err="1" smtClean="0"/>
              <a:t>え</a:t>
            </a:r>
            <a:r>
              <a:rPr lang="ja-JP" altLang="en-US" sz="1463" dirty="0" smtClean="0"/>
              <a:t>？にお答えします」</a:t>
            </a:r>
            <a:endParaRPr lang="en-US" altLang="ja-JP" sz="1463" dirty="0"/>
          </a:p>
          <a:p>
            <a:r>
              <a:rPr lang="ja-JP" altLang="en-US" sz="1463" dirty="0"/>
              <a:t>　</a:t>
            </a:r>
            <a:r>
              <a:rPr lang="ja-JP" altLang="en-US" sz="1463" dirty="0" smtClean="0"/>
              <a:t>　　　　　　　</a:t>
            </a:r>
            <a:r>
              <a:rPr lang="ja-JP" altLang="en-US" sz="1463" b="1" dirty="0" smtClean="0"/>
              <a:t>徳島県看護協会訪問看護ステーション阿南</a:t>
            </a:r>
            <a:endParaRPr lang="en-US" altLang="ja-JP" sz="1463" b="1" dirty="0" smtClean="0"/>
          </a:p>
          <a:p>
            <a:r>
              <a:rPr lang="ja-JP" altLang="en-US" sz="1463" b="1" dirty="0" smtClean="0"/>
              <a:t>　　　　　　　　　　　管理者　　　　　岩佐　久美　氏</a:t>
            </a:r>
            <a:endParaRPr lang="en-US" altLang="ja-JP" sz="1463" b="1" dirty="0" smtClean="0"/>
          </a:p>
          <a:p>
            <a:endParaRPr lang="en-US" altLang="ja-JP" sz="1463" dirty="0" smtClean="0"/>
          </a:p>
          <a:p>
            <a:r>
              <a:rPr lang="ja-JP" altLang="en-US" sz="1463" dirty="0" smtClean="0"/>
              <a:t>　　</a:t>
            </a:r>
            <a:endParaRPr lang="en-US" altLang="ja-JP" sz="1463" b="1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463" dirty="0" smtClean="0"/>
              <a:t>　　　</a:t>
            </a:r>
            <a:r>
              <a:rPr lang="ja-JP" altLang="en-US" sz="1463" dirty="0"/>
              <a:t> </a:t>
            </a:r>
            <a:r>
              <a:rPr lang="ja-JP" altLang="en-US" sz="1463" dirty="0" smtClean="0"/>
              <a:t>  </a:t>
            </a:r>
            <a:endParaRPr lang="en-US" altLang="ja-JP" sz="1463" dirty="0" smtClean="0"/>
          </a:p>
          <a:p>
            <a:endParaRPr lang="ja-JP" altLang="en-US" sz="1463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79513" y="10708931"/>
            <a:ext cx="4437178" cy="60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主催　</a:t>
            </a:r>
            <a:r>
              <a:rPr lang="ja-JP" altLang="en-US" sz="1100" dirty="0" smtClean="0"/>
              <a:t>　</a:t>
            </a:r>
            <a:r>
              <a:rPr lang="ja-JP" altLang="en-US" sz="1100" b="1" dirty="0" smtClean="0"/>
              <a:t>徳島県・公益</a:t>
            </a:r>
            <a:r>
              <a:rPr lang="ja-JP" altLang="en-US" sz="1100" b="1" dirty="0"/>
              <a:t>社団法人徳島県看護協会 </a:t>
            </a:r>
            <a:endParaRPr lang="en-US" altLang="ja-JP" sz="1100" b="1" dirty="0"/>
          </a:p>
          <a:p>
            <a:r>
              <a:rPr lang="ja-JP" altLang="en-US" sz="1100" dirty="0"/>
              <a:t>お問合先　</a:t>
            </a:r>
            <a:r>
              <a:rPr lang="en-US" altLang="ja-JP" sz="1100" dirty="0"/>
              <a:t>TEL:088-631-5544  </a:t>
            </a:r>
            <a:r>
              <a:rPr lang="en-US" altLang="ja-JP" sz="1100" dirty="0" smtClean="0"/>
              <a:t> FAX</a:t>
            </a:r>
            <a:r>
              <a:rPr lang="en-US" altLang="ja-JP" sz="1100" dirty="0"/>
              <a:t>:</a:t>
            </a:r>
            <a:r>
              <a:rPr lang="ja-JP" altLang="en-US" sz="1100" dirty="0"/>
              <a:t>：</a:t>
            </a:r>
            <a:r>
              <a:rPr lang="en-US" altLang="ja-JP" sz="1100" dirty="0" smtClean="0"/>
              <a:t>088-632-1084</a:t>
            </a:r>
            <a:endParaRPr lang="en-US" altLang="ja-JP" sz="1100" dirty="0"/>
          </a:p>
          <a:p>
            <a:r>
              <a:rPr lang="ja-JP" altLang="en-US" sz="1138" dirty="0"/>
              <a:t>　</a:t>
            </a:r>
            <a:r>
              <a:rPr lang="ja-JP" altLang="en-US" sz="1138" dirty="0" smtClean="0"/>
              <a:t>　　　　　　</a:t>
            </a:r>
            <a:endParaRPr lang="ja-JP" altLang="en-US" sz="1138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64020" y="8254478"/>
            <a:ext cx="3164980" cy="410400"/>
            <a:chOff x="264020" y="8391115"/>
            <a:chExt cx="3164980" cy="410400"/>
          </a:xfrm>
        </p:grpSpPr>
        <p:sp>
          <p:nvSpPr>
            <p:cNvPr id="22" name="角丸四角形 21"/>
            <p:cNvSpPr/>
            <p:nvPr/>
          </p:nvSpPr>
          <p:spPr>
            <a:xfrm>
              <a:off x="264020" y="8391115"/>
              <a:ext cx="3164980" cy="4104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65653" y="8427038"/>
              <a:ext cx="2781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+mn-ea"/>
                </a:rPr>
                <a:t>基調講演　１４：３０～１５：３０</a:t>
              </a:r>
              <a:endParaRPr kumimoji="1" lang="ja-JP" altLang="en-US" sz="1600" b="1" dirty="0">
                <a:latin typeface="+mn-ea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234218" y="5436528"/>
            <a:ext cx="3502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みんなで語ろう　１３：３０～１４：３０</a:t>
            </a:r>
            <a:endParaRPr kumimoji="1" lang="ja-JP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7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43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ＤＨＰ特太ゴシック体</vt:lpstr>
      <vt:lpstr>HGPｺﾞｼｯｸE</vt:lpstr>
      <vt:lpstr>HGP創英角ｺﾞｼｯｸUB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瀬尾 澄子</dc:creator>
  <cp:lastModifiedBy>kango.anann</cp:lastModifiedBy>
  <cp:revision>62</cp:revision>
  <cp:lastPrinted>2018-10-09T08:21:49Z</cp:lastPrinted>
  <dcterms:created xsi:type="dcterms:W3CDTF">2017-04-10T08:13:42Z</dcterms:created>
  <dcterms:modified xsi:type="dcterms:W3CDTF">2018-10-09T08:22:22Z</dcterms:modified>
</cp:coreProperties>
</file>