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33B71-6FB0-4B10-A889-B2611BC39B37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88C4A-E615-4924-9B78-6DC326D29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0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0F033CA-6979-49C3-9EF9-EAE3503CB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FDF0A61E-2EEA-442A-8AE4-9F6617FEF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C74D2F1-157E-4610-BC47-2B494870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D89D432-1BA8-4213-B344-B18F90A7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A147D5-1437-492F-A179-56701483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59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198FE7F-5149-4306-A3D7-58791F681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17F3286-FCCE-4F93-A335-A24C61C92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35992AA-8306-4579-A213-F554C8CA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EF4735F-34BC-4233-A763-DD468731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DA9ABD5-E0E4-4A54-A68C-BA79DCAE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8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1323104F-785C-4B25-A664-D08B26796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22A64010-9EB9-4A15-BB05-EB84F8692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CB22DD-8EAE-4335-88B0-0A4C2627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90B74BB-95CC-49CE-A623-B15570E2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349119F-6352-4AB5-86A0-12C44132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98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68C031-4750-4FBF-BDED-79E966DDC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F2805A8-5E7D-4E01-9263-AD0B315C5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FE320DE-004C-4C6D-9825-FCDC3D6E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62CF4A1-1217-48E4-A789-9744A313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DC1CFDD-CD76-4773-B6C4-C1134EBA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65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0AA26B4-A880-424E-9538-31D6B02B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EB3F694-9E29-4FAB-8F5B-11115F315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55BAC67-49DE-4485-A13C-19F7A45F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D200792-E86A-41C9-91C2-F6818382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EB7682-74CA-4784-99F4-0BD6DB5B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73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49DBE11-2EE8-4CD3-B878-64773603F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D8EB908-D131-4533-84BA-6207F86B9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F09957B-0599-48F8-BBDC-22FB1825B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AB05F6D-8AB9-4D47-9D9C-DD855131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EB0A1EC-1B41-4AA7-B497-2762F803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6AFEF5A-47E0-45BF-92A5-8B1E1BBF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46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D5DA846-927F-47E7-82DB-FF9853896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66F5C18-2861-444A-A1C7-F7C2483DB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3CCAF20-D04A-4B68-8EC4-6A5CAA9F5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5A759F88-AA58-4C46-9AC3-8A5A87779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01DBB374-FA96-4801-926E-0C07EA415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5581BB7B-BA0F-4B85-80AF-2C1BDE09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D3BD65FA-3C1A-4FD4-9C90-EE0B9273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EB3785D7-0A6A-4C54-9906-1EBFCCF1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9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832849E-8A8B-4C45-AE94-CB9F6192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9A2448E6-75D6-46D7-809E-6CF39B9D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35FFAF39-0D6F-4773-91E7-1FAE5B04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49E81EF3-53A1-4BFE-BDB9-79F9DA7E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68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76ADEE48-59DC-497B-AD73-6B75DE7E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9F22B48E-7EB4-4337-9F54-A80E8AF1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5CFA3958-18B8-4CDD-A683-D12FA305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10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BBF196-7E3C-4DC9-B752-5F5FA408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082B455-AACA-4E0B-86B6-8EC8753B5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C430F5A-1BE2-41C9-9D1F-D4ABC3ED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AF034F2C-489A-4FCC-943D-C12EEE3C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BFD3075-7CA1-4FC2-B3D0-D8B1F586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A4B4A803-77F3-4481-BCB9-99B7797E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6E713DC-6470-469F-9DBB-8747C2D0B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F0BAB803-3227-4957-A0D4-01DA57824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968B720-D2F7-47FC-AB92-CBDFB31D4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DE0FA07-5E51-413C-BCF4-DFF12E23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4E80463F-F374-433C-BE5A-E187578F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41567CA-121A-4E98-93CB-F68A6F4A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3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25817CC-B9F8-4AC8-BF26-DE3EFD7E1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CAFE3DD-ED21-40BC-B23B-0C235101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B920825-B55B-4C45-B7BF-C95E5071A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9210-AE09-4C25-8890-A68757A4B921}" type="datetimeFigureOut">
              <a:rPr kumimoji="1" lang="ja-JP" altLang="en-US" smtClean="0"/>
              <a:t>2019/8/15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1565988-B5D9-4E34-B55E-6EC52ECF0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EC9BDF4-938B-4F57-923D-88D80671F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4AA2-E1CF-44D2-B68E-128F90A011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3829196-3DD0-4965-88FA-00313DA2B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9837"/>
            <a:ext cx="9144000" cy="2387600"/>
          </a:xfrm>
        </p:spPr>
        <p:txBody>
          <a:bodyPr/>
          <a:lstStyle/>
          <a:p>
            <a:r>
              <a:rPr kumimoji="1" lang="ja-JP" altLang="en-US" dirty="0">
                <a:latin typeface="+mn-lt"/>
                <a:ea typeface="ＭＳ 明朝" panose="02020609040205080304" pitchFamily="17" charset="-128"/>
              </a:rPr>
              <a:t>実践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報告書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BF3D823-2F9A-4D8A-8EA0-638651E99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696" y="4941590"/>
            <a:ext cx="9144000" cy="1655762"/>
          </a:xfrm>
        </p:spPr>
        <p:txBody>
          <a:bodyPr/>
          <a:lstStyle/>
          <a:p>
            <a:r>
              <a:rPr kumimoji="1" lang="ja-JP" altLang="en-US" dirty="0">
                <a:ea typeface="ＭＳ 明朝" panose="02020609040205080304" pitchFamily="17" charset="-128"/>
              </a:rPr>
              <a:t>施設名：</a:t>
            </a:r>
            <a:endParaRPr lang="en-US" altLang="ja-JP" dirty="0">
              <a:ea typeface="ＭＳ 明朝" panose="02020609040205080304" pitchFamily="17" charset="-128"/>
            </a:endParaRPr>
          </a:p>
          <a:p>
            <a:endParaRPr kumimoji="1" lang="en-US" altLang="ja-JP" dirty="0">
              <a:ea typeface="ＭＳ 明朝" panose="02020609040205080304" pitchFamily="17" charset="-128"/>
            </a:endParaRPr>
          </a:p>
          <a:p>
            <a:r>
              <a:rPr kumimoji="1" lang="ja-JP" altLang="en-US" dirty="0">
                <a:ea typeface="ＭＳ 明朝" panose="02020609040205080304" pitchFamily="17" charset="-128"/>
              </a:rPr>
              <a:t>氏名：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619E9F8D-CE76-4E08-B1A5-7F26ECC41C56}"/>
              </a:ext>
            </a:extLst>
          </p:cNvPr>
          <p:cNvSpPr txBox="1"/>
          <p:nvPr/>
        </p:nvSpPr>
        <p:spPr>
          <a:xfrm>
            <a:off x="335360" y="47667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ea typeface="ＭＳ 明朝" panose="02020609040205080304" pitchFamily="17" charset="-128"/>
              </a:rPr>
              <a:t>2019</a:t>
            </a:r>
            <a:r>
              <a:rPr kumimoji="1" lang="ja-JP" altLang="en-US" dirty="0">
                <a:ea typeface="ＭＳ 明朝" panose="02020609040205080304" pitchFamily="17" charset="-128"/>
              </a:rPr>
              <a:t>年度　徳島県看護職員認知症対応力向上研修</a:t>
            </a:r>
            <a:endParaRPr kumimoji="1" lang="en-US" altLang="ja-JP" dirty="0">
              <a:ea typeface="ＭＳ 明朝" panose="02020609040205080304" pitchFamily="17" charset="-128"/>
            </a:endParaRPr>
          </a:p>
          <a:p>
            <a:r>
              <a:rPr lang="ja-JP" altLang="en-US" dirty="0">
                <a:ea typeface="ＭＳ 明朝" panose="02020609040205080304" pitchFamily="17" charset="-128"/>
              </a:rPr>
              <a:t>　　　　　　フォローアップ研修</a:t>
            </a:r>
            <a:endParaRPr kumimoji="1" lang="ja-JP" altLang="en-US" dirty="0"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4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7435D400-D1AB-4E01-9E1B-47B17DCE7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07582"/>
              </p:ext>
            </p:extLst>
          </p:nvPr>
        </p:nvGraphicFramePr>
        <p:xfrm>
          <a:off x="839416" y="645840"/>
          <a:ext cx="10729192" cy="508661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自施設・自部署の背景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43665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矢印: 上下 3">
            <a:extLst>
              <a:ext uri="{FF2B5EF4-FFF2-40B4-BE49-F238E27FC236}">
                <a16:creationId xmlns:a16="http://schemas.microsoft.com/office/drawing/2014/main" xmlns="" id="{65BE7FA2-96A4-4378-B40B-4E3F388AA1A1}"/>
              </a:ext>
            </a:extLst>
          </p:cNvPr>
          <p:cNvSpPr/>
          <p:nvPr/>
        </p:nvSpPr>
        <p:spPr>
          <a:xfrm>
            <a:off x="5879976" y="3034894"/>
            <a:ext cx="432048" cy="898163"/>
          </a:xfrm>
          <a:prstGeom prst="up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xmlns="" id="{281EE057-2762-413B-89DA-511F3E6C9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33341"/>
              </p:ext>
            </p:extLst>
          </p:nvPr>
        </p:nvGraphicFramePr>
        <p:xfrm>
          <a:off x="839416" y="548680"/>
          <a:ext cx="10729192" cy="23762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03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あるべき姿（どのような成果を見出したいか）⇒　目標を設定する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6723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25336D84-F7E4-47BB-A3B5-A30932042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02663"/>
              </p:ext>
            </p:extLst>
          </p:nvPr>
        </p:nvGraphicFramePr>
        <p:xfrm>
          <a:off x="839416" y="4043007"/>
          <a:ext cx="10729192" cy="262635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779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問題を感じている状況は何か（現実）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8483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7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xmlns="" id="{0ABE078C-3409-42D6-9732-258EA6D49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17239"/>
              </p:ext>
            </p:extLst>
          </p:nvPr>
        </p:nvGraphicFramePr>
        <p:xfrm>
          <a:off x="839416" y="548680"/>
          <a:ext cx="10729192" cy="23762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03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問題の原因と考えらえることを上げてみる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6723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7B067876-A2F8-4F3D-B697-7BD9AEF13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4043"/>
              </p:ext>
            </p:extLst>
          </p:nvPr>
        </p:nvGraphicFramePr>
        <p:xfrm>
          <a:off x="839416" y="3933057"/>
          <a:ext cx="10729192" cy="255628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03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解決・改善にむけたアイデアをだしてみる</a:t>
                      </a:r>
                      <a:endParaRPr kumimoji="1" lang="en-US" altLang="ja-JP" sz="2600" dirty="0"/>
                    </a:p>
                    <a:p>
                      <a:r>
                        <a:rPr kumimoji="1" lang="ja-JP" altLang="en-US" sz="2600" dirty="0"/>
                        <a:t>　　　　　　　</a:t>
                      </a:r>
                      <a:r>
                        <a:rPr kumimoji="1" lang="ja-JP" altLang="en-US" sz="2600" dirty="0" smtClean="0"/>
                        <a:t>計画</a:t>
                      </a:r>
                      <a:r>
                        <a:rPr kumimoji="1" lang="ja-JP" altLang="en-US" sz="2600" dirty="0"/>
                        <a:t>を立てる（何から取り組むか優先順位をつける）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6723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  <p:sp>
        <p:nvSpPr>
          <p:cNvPr id="4" name="矢印: 下 3">
            <a:extLst>
              <a:ext uri="{FF2B5EF4-FFF2-40B4-BE49-F238E27FC236}">
                <a16:creationId xmlns:a16="http://schemas.microsoft.com/office/drawing/2014/main" xmlns="" id="{247F365D-72F9-42FF-A86E-94BB68C5631C}"/>
              </a:ext>
            </a:extLst>
          </p:cNvPr>
          <p:cNvSpPr/>
          <p:nvPr/>
        </p:nvSpPr>
        <p:spPr>
          <a:xfrm>
            <a:off x="5699956" y="3176972"/>
            <a:ext cx="792088" cy="50405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8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xmlns="" id="{3DE5AF1F-37B2-4E17-BAC5-D4511E356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12910"/>
              </p:ext>
            </p:extLst>
          </p:nvPr>
        </p:nvGraphicFramePr>
        <p:xfrm>
          <a:off x="839416" y="548680"/>
          <a:ext cx="10729192" cy="25202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465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実践内容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77372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xmlns="" id="{9C27F18F-28CF-487A-B42A-89CBB4967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97179"/>
              </p:ext>
            </p:extLst>
          </p:nvPr>
        </p:nvGraphicFramePr>
        <p:xfrm>
          <a:off x="731404" y="4005064"/>
          <a:ext cx="10729192" cy="25202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7465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結果と評価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177372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  <p:sp>
        <p:nvSpPr>
          <p:cNvPr id="4" name="矢印: 下 3">
            <a:extLst>
              <a:ext uri="{FF2B5EF4-FFF2-40B4-BE49-F238E27FC236}">
                <a16:creationId xmlns:a16="http://schemas.microsoft.com/office/drawing/2014/main" xmlns="" id="{257043CD-9467-4FFE-A0FA-06F2C26A6579}"/>
              </a:ext>
            </a:extLst>
          </p:cNvPr>
          <p:cNvSpPr/>
          <p:nvPr/>
        </p:nvSpPr>
        <p:spPr>
          <a:xfrm>
            <a:off x="5699956" y="3176972"/>
            <a:ext cx="792088" cy="50405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xmlns="" id="{890FC3C6-F132-4B79-B362-C6FC70803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733582"/>
              </p:ext>
            </p:extLst>
          </p:nvPr>
        </p:nvGraphicFramePr>
        <p:xfrm>
          <a:off x="839416" y="620688"/>
          <a:ext cx="10729192" cy="493282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729192">
                  <a:extLst>
                    <a:ext uri="{9D8B030D-6E8A-4147-A177-3AD203B41FA5}">
                      <a16:colId xmlns:a16="http://schemas.microsoft.com/office/drawing/2014/main" xmlns="" val="186508682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今後の課題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974449"/>
                  </a:ext>
                </a:extLst>
              </a:tr>
              <a:tr h="406873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461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65</Words>
  <Application>Microsoft Office PowerPoint</Application>
  <PresentationFormat>ワイド画面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明朝</vt:lpstr>
      <vt:lpstr>游ゴシック</vt:lpstr>
      <vt:lpstr>游ゴシック Light</vt:lpstr>
      <vt:lpstr>Arial</vt:lpstr>
      <vt:lpstr>Calibri</vt:lpstr>
      <vt:lpstr>Office テーマ</vt:lpstr>
      <vt:lpstr>実践報告書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実践報告書</dc:title>
  <dc:creator>愛子 溝口</dc:creator>
  <cp:lastModifiedBy>130047</cp:lastModifiedBy>
  <cp:revision>11</cp:revision>
  <cp:lastPrinted>2019-08-15T00:36:14Z</cp:lastPrinted>
  <dcterms:created xsi:type="dcterms:W3CDTF">2019-08-11T02:59:13Z</dcterms:created>
  <dcterms:modified xsi:type="dcterms:W3CDTF">2019-08-15T00:41:00Z</dcterms:modified>
</cp:coreProperties>
</file>